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7" r:id="rId4"/>
    <p:sldId id="264" r:id="rId5"/>
    <p:sldId id="265" r:id="rId6"/>
    <p:sldId id="269" r:id="rId7"/>
    <p:sldId id="266" r:id="rId8"/>
    <p:sldId id="272" r:id="rId9"/>
    <p:sldId id="271" r:id="rId10"/>
    <p:sldId id="270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7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7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42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8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56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2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5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0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9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0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7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A06F4-D8D0-4949-8CCD-6C2BA0BA576A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7BA5B-1EAF-4B3A-8DF0-33A344159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6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906042"/>
            <a:ext cx="7373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МБДОУ детский сад общеразвивающего вида №10 г. Нерчинска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6433" y="1556792"/>
            <a:ext cx="55438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ОТЧЕТ</a:t>
            </a:r>
          </a:p>
          <a:p>
            <a:pPr algn="ctr"/>
            <a:r>
              <a:rPr lang="ru-RU" sz="2800" b="1" dirty="0"/>
              <a:t>п</a:t>
            </a:r>
            <a:r>
              <a:rPr lang="ru-RU" sz="2800" b="1" dirty="0" smtClean="0"/>
              <a:t>о самообразованию воспитателя</a:t>
            </a:r>
          </a:p>
          <a:p>
            <a:pPr algn="ctr"/>
            <a:r>
              <a:rPr lang="ru-RU" sz="2800" b="1" dirty="0" smtClean="0"/>
              <a:t>Абрамовой В.А.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65672" y="2941787"/>
            <a:ext cx="478534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Тема:</a:t>
            </a:r>
          </a:p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«Реализация гендерного подхода</a:t>
            </a:r>
          </a:p>
          <a:p>
            <a:pPr algn="ctr"/>
            <a:r>
              <a:rPr lang="ru-RU" sz="2400" b="1" dirty="0" smtClean="0"/>
              <a:t> в воспитании и образовании</a:t>
            </a:r>
          </a:p>
          <a:p>
            <a:pPr algn="ctr"/>
            <a:r>
              <a:rPr lang="ru-RU" sz="2400" b="1" dirty="0" smtClean="0"/>
              <a:t>дошкольников</a:t>
            </a:r>
          </a:p>
          <a:p>
            <a:pPr algn="ctr"/>
            <a:r>
              <a:rPr lang="ru-RU" sz="2400" b="1" dirty="0" smtClean="0"/>
              <a:t> в условиях ФГОС ДО»</a:t>
            </a:r>
            <a:endParaRPr lang="ru-RU" sz="2400" b="1" dirty="0"/>
          </a:p>
        </p:txBody>
      </p:sp>
      <p:pic>
        <p:nvPicPr>
          <p:cNvPr id="10" name="Рисунок 9" descr="https://ds03.infourok.ru/uploads/ex/0d91/00000d90-bf87eeee/hello_html_m24bf8db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3050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avatars.mds.yandex.net/get-pdb/1338671/cc88d869-4b00-4a3b-94af-68a96df28528/s1200?webp=fal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10422"/>
            <a:ext cx="2590800" cy="2647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78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myslide.ru/documents_2/2a8813c3714c564070163861a71bb604/img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87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" y="-243408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900igr.net/up/datas/156507/0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00799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04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ds04.infourok.ru/uploads/ex/0881/001048a8-1c0bb802/640/im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44815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45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ds04.infourok.ru/uploads/ex/0b9d/00085c84-89229d71/img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546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ds03.infourok.ru/uploads/ex/0bcc/0004789b-c03a8766/img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799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84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9750" y="1012086"/>
            <a:ext cx="6123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Важность гендерного подхода в воспитании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628801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Если в дошкольные годы не заложить </a:t>
            </a:r>
            <a:r>
              <a:rPr lang="ru-RU" sz="2000" b="1" dirty="0" smtClean="0"/>
              <a:t>у девочек </a:t>
            </a:r>
            <a:r>
              <a:rPr lang="ru-RU" sz="2000" dirty="0" smtClean="0"/>
              <a:t>– мягкость, нежность, аккуратность, стремление к красоте,</a:t>
            </a:r>
          </a:p>
          <a:p>
            <a:pPr algn="just"/>
            <a:r>
              <a:rPr lang="ru-RU" sz="2000" dirty="0" smtClean="0"/>
              <a:t> а </a:t>
            </a:r>
            <a:r>
              <a:rPr lang="ru-RU" sz="2000" b="1" dirty="0" smtClean="0"/>
              <a:t>у мальчиков </a:t>
            </a:r>
            <a:r>
              <a:rPr lang="ru-RU" sz="2000" dirty="0" smtClean="0"/>
              <a:t>– смелость, твердость, выносливость, решительность, рыцарское отношение к представительницам противоположного пола, </a:t>
            </a:r>
          </a:p>
          <a:p>
            <a:pPr algn="just"/>
            <a:r>
              <a:rPr lang="ru-RU" sz="2000" dirty="0" smtClean="0"/>
              <a:t>то это может привести к тому, что став взрослыми мужчинами и женщинами, они будут плохо справляться со своими семейными, </a:t>
            </a:r>
          </a:p>
          <a:p>
            <a:pPr algn="just"/>
            <a:r>
              <a:rPr lang="ru-RU" sz="2000" dirty="0" smtClean="0"/>
              <a:t>общественными и социальными ролями.</a:t>
            </a:r>
            <a:endParaRPr lang="ru-RU" sz="2000" dirty="0"/>
          </a:p>
        </p:txBody>
      </p:sp>
      <p:pic>
        <p:nvPicPr>
          <p:cNvPr id="12" name="Рисунок 11" descr="https://im0-tub-ru.yandex.net/i?id=ca83c1a84abbec98eaa734375fa8128b&amp;n=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1944216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848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ds03.infourok.ru/uploads/ex/0011/000347e8-1a290d72/img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5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39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ds04.infourok.ru/uploads/ex/0b9d/00085c84-89229d71/img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5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84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ds04.infourok.ru/uploads/ex/0b9d/00085c84-89229d71/img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7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870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89cc55be2086405bcc13ff420fe2f82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088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myslide.ru/documents_2/2a8813c3714c564070163861a71bb604/img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7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870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53</TotalTime>
  <Words>107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Юра</cp:lastModifiedBy>
  <cp:revision>6</cp:revision>
  <dcterms:created xsi:type="dcterms:W3CDTF">2019-04-24T00:50:21Z</dcterms:created>
  <dcterms:modified xsi:type="dcterms:W3CDTF">2019-04-24T01:43:34Z</dcterms:modified>
</cp:coreProperties>
</file>